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03F8-2570-4055-9BD3-D113E61B24F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AFF4-9689-49B8-88B8-7F7465DE7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22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03F8-2570-4055-9BD3-D113E61B24F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AFF4-9689-49B8-88B8-7F7465DE7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2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03F8-2570-4055-9BD3-D113E61B24F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AFF4-9689-49B8-88B8-7F7465DE7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9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03F8-2570-4055-9BD3-D113E61B24F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AFF4-9689-49B8-88B8-7F7465DE7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03F8-2570-4055-9BD3-D113E61B24F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AFF4-9689-49B8-88B8-7F7465DE7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85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03F8-2570-4055-9BD3-D113E61B24F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AFF4-9689-49B8-88B8-7F7465DE7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9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03F8-2570-4055-9BD3-D113E61B24F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AFF4-9689-49B8-88B8-7F7465DE7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1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03F8-2570-4055-9BD3-D113E61B24F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AFF4-9689-49B8-88B8-7F7465DE7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03F8-2570-4055-9BD3-D113E61B24F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AFF4-9689-49B8-88B8-7F7465DE7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3803F8-2570-4055-9BD3-D113E61B24F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81AFF4-9689-49B8-88B8-7F7465DE7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1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03F8-2570-4055-9BD3-D113E61B24F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AFF4-9689-49B8-88B8-7F7465DE7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5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3803F8-2570-4055-9BD3-D113E61B24F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81AFF4-9689-49B8-88B8-7F7465DE77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9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5C17A6-CD04-42DF-82AC-D7D1C551C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4937" y="1863634"/>
            <a:ext cx="4486451" cy="221197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Object Detection with YOLOV5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24589-613F-4396-974F-76C13B6C7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3" y="383177"/>
            <a:ext cx="5855073" cy="37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2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1D16-81AB-4DB0-89AC-E85068370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AC247-CEEE-4C25-B712-01A769DB8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1" y="1825625"/>
            <a:ext cx="10859589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detection is a process of computer vision of finding all the possible instances of real world objects in real-time with utmost accuracy.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YOLO V5, is a regression based algorithm of Torch.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YOLOV5 predicts classes and bounding boxes of an image in one run.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objective is to able to detect the different animal classes of the DSAIL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Dataset that was collected from school’s conservancy.</a:t>
            </a:r>
          </a:p>
        </p:txBody>
      </p:sp>
    </p:spTree>
    <p:extLst>
      <p:ext uri="{BB962C8B-B14F-4D97-AF65-F5344CB8AC3E}">
        <p14:creationId xmlns:p14="http://schemas.microsoft.com/office/powerpoint/2010/main" val="108867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58492-0F23-486C-A389-49009C3E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853440"/>
            <a:ext cx="10720251" cy="83166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DSAIL </a:t>
            </a:r>
            <a:r>
              <a:rPr 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Porini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EC2B0-82F8-4B26-8002-0AB5F6DD1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06" y="1845734"/>
            <a:ext cx="6566263" cy="40233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DSAIL </a:t>
            </a:r>
            <a:r>
              <a:rPr lang="en-US" dirty="0" err="1"/>
              <a:t>Porini</a:t>
            </a:r>
            <a:r>
              <a:rPr lang="en-US" dirty="0"/>
              <a:t> Dataset contains </a:t>
            </a:r>
            <a:r>
              <a:rPr lang="en-US" dirty="0">
                <a:cs typeface="Calibri" panose="020F0502020204030204"/>
              </a:rPr>
              <a:t>8524 annotated images of animals that belong to 6 classes</a:t>
            </a:r>
            <a:endParaRPr lang="en-US" dirty="0"/>
          </a:p>
          <a:p>
            <a:pPr marL="690372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Impalas,</a:t>
            </a:r>
          </a:p>
          <a:p>
            <a:pPr marL="690372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Warthogs,</a:t>
            </a:r>
          </a:p>
          <a:p>
            <a:pPr marL="690372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Zebras, </a:t>
            </a:r>
          </a:p>
          <a:p>
            <a:pPr marL="690372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Monkeys, </a:t>
            </a:r>
          </a:p>
          <a:p>
            <a:pPr marL="690372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Waterbucks </a:t>
            </a:r>
          </a:p>
          <a:p>
            <a:pPr marL="690372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Bushbucks.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00EB5-0276-498B-9193-4FA950EE68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3" r="18857"/>
          <a:stretch/>
        </p:blipFill>
        <p:spPr>
          <a:xfrm>
            <a:off x="4670509" y="2694820"/>
            <a:ext cx="6981559" cy="31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5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8204-B4E9-44D9-894D-66DA97E4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Preparing the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F66FF-9171-4C63-A1D5-F4DDB45A4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26" y="1845734"/>
            <a:ext cx="7254240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step is in preparing the dataset is in labeling the Images for training by drawing bounding boxes for each object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box contains five major attributes;</a:t>
            </a:r>
          </a:p>
          <a:p>
            <a:pPr marL="690372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 x and y coordinates</a:t>
            </a:r>
          </a:p>
          <a:p>
            <a:pPr marL="690372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Height and weight of the object</a:t>
            </a:r>
          </a:p>
          <a:p>
            <a:pPr marL="690372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 The confidence score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BBA2C-CBCF-496A-89B9-BD30A3477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2" t="28317" r="23857" b="16579"/>
          <a:stretch/>
        </p:blipFill>
        <p:spPr>
          <a:xfrm>
            <a:off x="4967264" y="2804160"/>
            <a:ext cx="6893810" cy="341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6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9315-5C20-45B6-9577-FDDDA6A4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Inferencing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F5231-4F46-4D85-A6EE-A0C51471A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2" y="1850571"/>
            <a:ext cx="5451566" cy="407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670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191</TotalTime>
  <Words>160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Retrospect</vt:lpstr>
      <vt:lpstr>PowerPoint Presentation</vt:lpstr>
      <vt:lpstr>Introduction</vt:lpstr>
      <vt:lpstr>DSAIL Porini Dataset</vt:lpstr>
      <vt:lpstr>Preparing the Dataset</vt:lpstr>
      <vt:lpstr>Training and Inferencing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Lian.s</dc:creator>
  <cp:lastModifiedBy>Lian.s</cp:lastModifiedBy>
  <cp:revision>17</cp:revision>
  <dcterms:created xsi:type="dcterms:W3CDTF">2022-10-19T08:58:33Z</dcterms:created>
  <dcterms:modified xsi:type="dcterms:W3CDTF">2022-10-20T09:46:25Z</dcterms:modified>
</cp:coreProperties>
</file>